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5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4"/>
    <p:restoredTop sz="95976"/>
  </p:normalViewPr>
  <p:slideViewPr>
    <p:cSldViewPr snapToGrid="0" snapToObjects="1">
      <p:cViewPr varScale="1">
        <p:scale>
          <a:sx n="52" d="100"/>
          <a:sy n="52" d="100"/>
        </p:scale>
        <p:origin x="83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48" d="100"/>
          <a:sy n="48" d="100"/>
        </p:scale>
        <p:origin x="2752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8D77C70-66C2-6737-97A3-E2B984141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702233-A878-323F-8B71-B65AF9DFD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52629-BDA6-CF4A-9F81-57154FB4D5FC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1FA422-FE3C-4E11-8903-0AD4DD94AE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9BBD03-B7CD-7027-5613-FB574FA123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CF8C4-8FD4-4742-ADFC-DDC1337F7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994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42051-C949-3841-B0AA-03EA10B96AE8}" type="datetimeFigureOut">
              <a:rPr lang="en-US" smtClean="0"/>
              <a:t>3/28/2025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98B88-79FE-D54B-8E09-67E9FE382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42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accent1"/>
                </a:solidFill>
                <a:latin typeface="Neue Haas Grotesk Text Pro" panose="020B0504020202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CB1570E6-34F2-2AA1-07D8-CA00895F4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794" y="335401"/>
            <a:ext cx="3800475" cy="508050"/>
          </a:xfrm>
          <a:prstGeom prst="rect">
            <a:avLst/>
          </a:prstGeom>
        </p:spPr>
      </p:pic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971CAC06-40C0-0118-EBC3-57B3A6DD50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4794" y="335401"/>
            <a:ext cx="3800475" cy="50805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9C2F150-B2A6-E31C-AAF0-F67AB1A7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DA4F7-4F2E-FB3E-FE68-A1B3BE66B55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4317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3871DC1-F413-F840-5898-733E6F4DE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CB82AAF5-E8C0-1E85-9B58-7E00144BEB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FB89690-C6BC-D473-9AEF-EE6161458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EEED41-EEC1-3465-3E55-ECB873CA79D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90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251C91-4D5E-AC7D-8AF1-2A4B0B2610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345862" y="281186"/>
            <a:ext cx="585049" cy="4046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D0D1A3-AC70-9D31-4AB2-A5C167627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345862" y="281186"/>
            <a:ext cx="585049" cy="40461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7C37BC-2500-4297-9204-CB137310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0733F-91DC-DDCB-AE1E-6B7E5B74D3A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433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2193B7B-5AB0-D14D-4D93-0AB6FCA87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9F9605AF-1109-8702-D639-661D8B65A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B020324-BA36-CCB7-A4E7-E9B5B13D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436FA-25BE-D584-EE22-C3BB6C4BFA3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326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  <a:lvl2pPr>
              <a:defRPr baseline="0">
                <a:solidFill>
                  <a:schemeClr val="accent1"/>
                </a:solidFill>
              </a:defRPr>
            </a:lvl2pPr>
            <a:lvl3pPr>
              <a:defRPr baseline="0">
                <a:solidFill>
                  <a:schemeClr val="accent1"/>
                </a:solidFill>
              </a:defRPr>
            </a:lvl3pPr>
            <a:lvl4pPr>
              <a:defRPr baseline="0">
                <a:solidFill>
                  <a:schemeClr val="accent1"/>
                </a:solidFill>
              </a:defRPr>
            </a:lvl4pPr>
            <a:lvl5pPr>
              <a:defRPr baseline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EBB10E6-BF6A-FEF6-8528-DAF88D62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14E0CA52-B380-BA41-7060-A85FB2C05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4D00FCE-6EC4-0B27-E790-DDCE5268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D3DF677-D07A-46D4-2CAE-73C79884E4F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45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73B589B-4F11-A1C5-C6F1-995344C38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38A9978-F909-15DB-55C0-0AA51EDDD6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F25DEE2-4265-912A-6390-D024B55D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B0A0AA-F93A-B157-C781-764D5773233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495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B7F439C-B775-C8B3-8195-631199B92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D377A88-AFFA-F0C7-B474-DDC3D40341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2F9E885-A823-F95B-3E35-13AEFC5A7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CAFE6A-3F6E-D15C-4185-F2F6BD59AF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6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 userDrawn="1"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>
                <a:solidFill>
                  <a:schemeClr val="accent1"/>
                </a:solidFill>
              </a:defRPr>
            </a:lvl3pPr>
            <a:lvl4pPr>
              <a:defRPr sz="1800">
                <a:solidFill>
                  <a:schemeClr val="accent1"/>
                </a:solidFill>
              </a:defRPr>
            </a:lvl4pPr>
            <a:lvl5pP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D3030B3A-44D9-D625-1CCC-990183525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AEAFA95-1B77-6672-8B59-1E031C3108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90DE91B-C587-CE2F-499A-6443C5370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E70FC-0B97-C907-B5D1-6B45FDE751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1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56D350B0-A96A-C4DC-40D2-EAFE0C24E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814385D6-EC10-C8AD-C4CF-DC6429C5E6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45862" y="281186"/>
            <a:ext cx="585050" cy="404614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8926176-AE8E-5FC3-6E71-4E0F8D72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ECCBA-3ABC-6224-DD2F-55CFC4DB299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42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9845A5-7CE4-014C-4FED-A8A9BFF11A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92071" y="6453386"/>
            <a:ext cx="950843" cy="404614"/>
          </a:xfrm>
          <a:prstGeom prst="rect">
            <a:avLst/>
          </a:prstGeom>
        </p:spPr>
        <p:txBody>
          <a:bodyPr/>
          <a:lstStyle>
            <a:lvl1pPr algn="r">
              <a:defRPr sz="1400" baseline="0">
                <a:solidFill>
                  <a:schemeClr val="tx2"/>
                </a:solidFill>
                <a:latin typeface="Neue Haas Grotesk Text Pro" panose="020B0504020202020204" pitchFamily="34" charset="77"/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AB5FD-677D-C003-3381-7D92D35AA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000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1"/>
          </a:solidFill>
          <a:latin typeface="Neue Haas Grotesk Text Pro" panose="020B0504020202020204" pitchFamily="34" charset="77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accent1"/>
          </a:solidFill>
          <a:latin typeface="Neue Haas Grotesk Text Pro" panose="020B0504020202020204" pitchFamily="34" charset="77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D3243-9DC7-23A3-E688-349261FD1F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15AD5-62A2-CFFF-01F9-A8FB37723D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8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38CD-FC62-385B-0C3B-6C1E7C322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965EB-77E8-76ED-8C68-6797E3C7F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F8F65-F734-FA14-B4D7-96AEE037E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0A90A-81C4-E9BC-0D0F-F05F02BC122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4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F014-5695-5F20-29AA-1C10ED68C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B4B84-3995-1F80-35BF-3EF69409D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DC2C9-7EFE-5023-394E-5F146167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0C4E3-5BB4-D532-C3C0-01B74B0D897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D89E-9C62-F0DE-FDB7-67D3614B4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3B655-76BB-F43B-C5EC-6AA40D10BDA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3F4E45-9F3B-D1A5-9F73-9CCAB7DE55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11711-6DDC-2D71-C28D-CE0045D1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58C36-31E8-DB5C-33BB-878367AC5E3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349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A1B91-BC45-029D-0F55-DD806D3F4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212D0-1759-2F13-4B25-6811FD675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E54A6-4C7F-9FE3-7190-AFB4310AC6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4DE735-EFDE-5845-3717-94B16CC077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9B0C95-8D96-1D98-8092-028CAA6D629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CB05B4-E894-8135-BC41-D601004C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EF5488-06B5-16B6-8D98-74DF04A1140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5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7BE0-ADE7-F0AA-7C1C-7483613C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8904A-CFAD-C1E2-8FC6-FC5E81BE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6CFD18-1327-6285-7809-F9EBA92AC7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34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E99FCD-8E46-A97D-6C93-F39FD0B9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61D728-693A-B3D4-88D9-D3ACAC76749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86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2835-5773-EAAC-FBFA-0ED4FB59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B0FA3-86BD-3F06-A6C4-B52EC7B46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F61CF-A5D7-4532-88D4-C7C574637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DDEE0A-00C7-5CD7-7C16-9902A6254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375BDD-C166-8725-0A13-F5E44323476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9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6D0D0-36E5-DCF5-6035-5898D0DCF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5D4B9F-A71A-8F87-77FB-AADD68D9FF7A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830C9-2784-F0DA-5664-BBD4B53B4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3CFA42-047B-72E3-CB18-024A6CB0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C10D2-E57A-06AB-703A-898A9DB9B8A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31673"/>
      </p:ext>
    </p:extLst>
  </p:cSld>
  <p:clrMapOvr>
    <a:masterClrMapping/>
  </p:clrMapOvr>
</p:sld>
</file>

<file path=ppt/theme/theme1.xml><?xml version="1.0" encoding="utf-8"?>
<a:theme xmlns:a="http://schemas.openxmlformats.org/drawingml/2006/main" name="Daniels">
  <a:themeElements>
    <a:clrScheme name="DU 2022">
      <a:dk1>
        <a:srgbClr val="BA0C2F"/>
      </a:dk1>
      <a:lt1>
        <a:srgbClr val="FFFFFF"/>
      </a:lt1>
      <a:dk2>
        <a:srgbClr val="A89968"/>
      </a:dk2>
      <a:lt2>
        <a:srgbClr val="F5F3ED"/>
      </a:lt2>
      <a:accent1>
        <a:srgbClr val="8D1737"/>
      </a:accent1>
      <a:accent2>
        <a:srgbClr val="826140"/>
      </a:accent2>
      <a:accent3>
        <a:srgbClr val="D6D2C3"/>
      </a:accent3>
      <a:accent4>
        <a:srgbClr val="EE3440"/>
      </a:accent4>
      <a:accent5>
        <a:srgbClr val="6C6C2C"/>
      </a:accent5>
      <a:accent6>
        <a:srgbClr val="C9B1CF"/>
      </a:accent6>
      <a:hlink>
        <a:srgbClr val="009383"/>
      </a:hlink>
      <a:folHlink>
        <a:srgbClr val="009383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niels" id="{B5E0572A-84C2-014E-BF36-EF2BB9A5AEFC}" vid="{4463955E-F8AF-004C-97F7-3303A2E06F5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Daniels</Template>
  <TotalTime>1552</TotalTime>
  <Words>8</Words>
  <Application>Microsoft Office PowerPoint</Application>
  <PresentationFormat>Widescreen</PresentationFormat>
  <Paragraphs>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Franklin Gothic Book</vt:lpstr>
      <vt:lpstr>Neue Haas Grotesk Text Pro</vt:lpstr>
      <vt:lpstr>Daniels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 Hoagland</dc:creator>
  <cp:lastModifiedBy>Kate Johnson</cp:lastModifiedBy>
  <cp:revision>12</cp:revision>
  <dcterms:created xsi:type="dcterms:W3CDTF">2022-11-09T01:09:43Z</dcterms:created>
  <dcterms:modified xsi:type="dcterms:W3CDTF">2025-03-28T17:40:42Z</dcterms:modified>
</cp:coreProperties>
</file>